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A8A33-2377-4170-8E7C-3FF27F1622A6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8AACA-B754-4F8B-A158-EFFE8B7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https://acoustical-consultants.com/built-environment/noise-investigations/frequency-weighting-sound-level-measurements-a-weighting-dba-vs-c-weighting-dbc/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71E6F-89EF-45EC-BCA4-2610F2AA3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https://en.wikipedia.org/wiki/Equal-loudness_contour#/media/File:Lindos4.svg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71E6F-89EF-45EC-BCA4-2610F2AA3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2E37-B635-4748-8C74-5DDED7B4BC38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163D-4FBF-4BEE-B42C-2A026B14D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24064" r="22293" b="25968"/>
          <a:stretch/>
        </p:blipFill>
        <p:spPr bwMode="auto">
          <a:xfrm>
            <a:off x="0" y="0"/>
            <a:ext cx="9149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0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3293" r="6598" b="1833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8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13333" r="29206" b="23683"/>
          <a:stretch/>
        </p:blipFill>
        <p:spPr bwMode="auto">
          <a:xfrm>
            <a:off x="914400" y="0"/>
            <a:ext cx="73142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7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3428" r="27698" b="44381"/>
          <a:stretch/>
        </p:blipFill>
        <p:spPr bwMode="auto">
          <a:xfrm>
            <a:off x="40443" y="0"/>
            <a:ext cx="899271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5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9672" r="62777" b="36075"/>
          <a:stretch/>
        </p:blipFill>
        <p:spPr bwMode="auto">
          <a:xfrm>
            <a:off x="838200" y="32328"/>
            <a:ext cx="7620000" cy="681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9923" b="15915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5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On-screen Show (4:3)</PresentationFormat>
  <Paragraphs>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Kanack</dc:creator>
  <cp:lastModifiedBy>Jack Kanack</cp:lastModifiedBy>
  <cp:revision>1</cp:revision>
  <dcterms:created xsi:type="dcterms:W3CDTF">2024-06-20T16:53:03Z</dcterms:created>
  <dcterms:modified xsi:type="dcterms:W3CDTF">2024-06-20T16:56:21Z</dcterms:modified>
</cp:coreProperties>
</file>